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99" r:id="rId3"/>
    <p:sldId id="295" r:id="rId4"/>
    <p:sldId id="300" r:id="rId5"/>
    <p:sldId id="296" r:id="rId6"/>
    <p:sldId id="301" r:id="rId7"/>
    <p:sldId id="298" r:id="rId8"/>
    <p:sldId id="29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786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7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7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FFC000">
                <a:alpha val="9000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9B212-83EC-466D-B72B-2EC7959D8B9D}" type="datetimeFigureOut">
              <a:rPr lang="ru-RU" smtClean="0"/>
              <a:pPr/>
              <a:t>15.09.2018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C3A10-5441-4939-B554-6B95D95FCD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419872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857356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«Мини-центр «Ш</a:t>
            </a:r>
            <a:r>
              <a:rPr lang="kk-KZ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ұғыла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286512" y="285728"/>
            <a:ext cx="2388042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«Мини-центр «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l"/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Ж.Сайна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26А </a:t>
            </a:r>
          </a:p>
          <a:p>
            <a:pPr algn="l"/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45172"/>
            <a:ext cx="7117165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159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299187" y="4470892"/>
            <a:ext cx="3103169" cy="3205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обслуживание системы видеонаблюдения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дзаголовок 41"/>
          <p:cNvSpPr txBox="1">
            <a:spLocks/>
          </p:cNvSpPr>
          <p:nvPr/>
        </p:nvSpPr>
        <p:spPr>
          <a:xfrm>
            <a:off x="827584" y="2549604"/>
            <a:ext cx="2128352" cy="303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услуги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flipV="1">
            <a:off x="1621429" y="2217462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/>
          <p:nvPr/>
        </p:nvCxnSpPr>
        <p:spPr>
          <a:xfrm flipV="1">
            <a:off x="971600" y="2645618"/>
            <a:ext cx="2532898" cy="284140"/>
          </a:xfrm>
          <a:prstGeom prst="bentConnector3">
            <a:avLst>
              <a:gd name="adj1" fmla="val 8017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оединительная линия уступом 82"/>
          <p:cNvCxnSpPr/>
          <p:nvPr/>
        </p:nvCxnSpPr>
        <p:spPr>
          <a:xfrm flipV="1">
            <a:off x="395536" y="3000300"/>
            <a:ext cx="2952581" cy="249512"/>
          </a:xfrm>
          <a:prstGeom prst="bentConnector3">
            <a:avLst>
              <a:gd name="adj1" fmla="val 8512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одзаголовок 41"/>
          <p:cNvSpPr txBox="1">
            <a:spLocks/>
          </p:cNvSpPr>
          <p:nvPr/>
        </p:nvSpPr>
        <p:spPr>
          <a:xfrm>
            <a:off x="371033" y="2929758"/>
            <a:ext cx="2538993" cy="320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Перезарядка огнетушителей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>
            <a:off x="403920" y="3861048"/>
            <a:ext cx="2911219" cy="216024"/>
          </a:xfrm>
          <a:prstGeom prst="bentConnector3">
            <a:avLst>
              <a:gd name="adj1" fmla="val 8422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одзаголовок 41"/>
          <p:cNvSpPr txBox="1">
            <a:spLocks/>
          </p:cNvSpPr>
          <p:nvPr/>
        </p:nvSpPr>
        <p:spPr>
          <a:xfrm>
            <a:off x="403921" y="3299876"/>
            <a:ext cx="2283486" cy="417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Промывка и опрессовка отопительной системы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Соединительная линия уступом 102"/>
          <p:cNvCxnSpPr/>
          <p:nvPr/>
        </p:nvCxnSpPr>
        <p:spPr>
          <a:xfrm>
            <a:off x="403920" y="4365104"/>
            <a:ext cx="3055235" cy="216024"/>
          </a:xfrm>
          <a:prstGeom prst="bentConnector3">
            <a:avLst>
              <a:gd name="adj1" fmla="val 8082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>
            <a:off x="971600" y="4933675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Подзаголовок 41"/>
          <p:cNvSpPr txBox="1">
            <a:spLocks/>
          </p:cNvSpPr>
          <p:nvPr/>
        </p:nvSpPr>
        <p:spPr>
          <a:xfrm>
            <a:off x="299187" y="3861048"/>
            <a:ext cx="2656749" cy="421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сопротивления заземляющего устройства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одзаголовок 41"/>
          <p:cNvSpPr txBox="1">
            <a:spLocks/>
          </p:cNvSpPr>
          <p:nvPr/>
        </p:nvSpPr>
        <p:spPr>
          <a:xfrm>
            <a:off x="1835696" y="2132856"/>
            <a:ext cx="1591292" cy="307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5700680" y="2202568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Соединительная линия уступом 117"/>
          <p:cNvCxnSpPr/>
          <p:nvPr/>
        </p:nvCxnSpPr>
        <p:spPr>
          <a:xfrm>
            <a:off x="6286512" y="2928934"/>
            <a:ext cx="2597582" cy="269800"/>
          </a:xfrm>
          <a:prstGeom prst="bentConnector3">
            <a:avLst>
              <a:gd name="adj1" fmla="val 1584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Соединительная линия уступом 120"/>
          <p:cNvCxnSpPr/>
          <p:nvPr/>
        </p:nvCxnSpPr>
        <p:spPr>
          <a:xfrm flipV="1">
            <a:off x="6518132" y="3861048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Соединительная линия уступом 131"/>
          <p:cNvCxnSpPr/>
          <p:nvPr/>
        </p:nvCxnSpPr>
        <p:spPr>
          <a:xfrm flipV="1">
            <a:off x="6189412" y="4434034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5835038" y="4876237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158770" y="2068098"/>
            <a:ext cx="2157646" cy="300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Медосмотр работников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Подзаголовок 41"/>
          <p:cNvSpPr txBox="1">
            <a:spLocks/>
          </p:cNvSpPr>
          <p:nvPr/>
        </p:nvSpPr>
        <p:spPr>
          <a:xfrm>
            <a:off x="6588224" y="3362844"/>
            <a:ext cx="2455388" cy="282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Дезинфекция и дератизация здания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Подзаголовок 41"/>
          <p:cNvSpPr txBox="1">
            <a:spLocks/>
          </p:cNvSpPr>
          <p:nvPr/>
        </p:nvSpPr>
        <p:spPr>
          <a:xfrm>
            <a:off x="6572264" y="2571744"/>
            <a:ext cx="2184236" cy="282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приборов учета тепла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Подзаголовок 41"/>
          <p:cNvSpPr txBox="1">
            <a:spLocks/>
          </p:cNvSpPr>
          <p:nvPr/>
        </p:nvSpPr>
        <p:spPr>
          <a:xfrm>
            <a:off x="6732240" y="3933056"/>
            <a:ext cx="2503559" cy="302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пожарной сигнализации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451869" y="4365104"/>
            <a:ext cx="2505549" cy="333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Вывоз твердых бытовых отходов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  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77-29-30,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7784952453</a:t>
            </a:r>
            <a:endParaRPr lang="kk-KZ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226" y="2147280"/>
            <a:ext cx="3030311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2" name="Соединительная линия уступом 141"/>
          <p:cNvCxnSpPr/>
          <p:nvPr/>
        </p:nvCxnSpPr>
        <p:spPr>
          <a:xfrm>
            <a:off x="1388122" y="5290520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Соединительная линия уступом 142"/>
          <p:cNvCxnSpPr/>
          <p:nvPr/>
        </p:nvCxnSpPr>
        <p:spPr>
          <a:xfrm flipV="1">
            <a:off x="5364088" y="5285382"/>
            <a:ext cx="3264611" cy="231851"/>
          </a:xfrm>
          <a:prstGeom prst="bentConnector3">
            <a:avLst>
              <a:gd name="adj1" fmla="val 1488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Подзаголовок 41"/>
          <p:cNvSpPr txBox="1">
            <a:spLocks/>
          </p:cNvSpPr>
          <p:nvPr/>
        </p:nvSpPr>
        <p:spPr>
          <a:xfrm>
            <a:off x="6365084" y="4933675"/>
            <a:ext cx="2052846" cy="367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1С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Подзаголовок 41"/>
          <p:cNvSpPr txBox="1">
            <a:spLocks/>
          </p:cNvSpPr>
          <p:nvPr/>
        </p:nvSpPr>
        <p:spPr>
          <a:xfrm>
            <a:off x="1300833" y="4992777"/>
            <a:ext cx="2191047" cy="3084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Заправка катриджей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Рисунок 3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1357321" cy="92869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419872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714480" y="0"/>
            <a:ext cx="2191718" cy="121442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Инфографиканы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шағын-орталығы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әзірледі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29388" y="142852"/>
            <a:ext cx="2428891" cy="981893"/>
          </a:xfrm>
        </p:spPr>
        <p:txBody>
          <a:bodyPr>
            <a:noAutofit/>
          </a:bodyPr>
          <a:lstStyle/>
          <a:p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шағын-орталығы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Ж.Сайна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көшесі,26А</a:t>
            </a:r>
          </a:p>
          <a:p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8.00-18.30</a:t>
            </a:r>
            <a:b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бала бақшаларға бюджеттен бөлінеді</a:t>
            </a:r>
            <a:endPara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45172"/>
            <a:ext cx="7117165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159 СПЕЦИФИКАСЫ БОЙЫНША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299187" y="4581128"/>
            <a:ext cx="3120685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Бейнебақылау жүйесін жүргізу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дзаголовок 41"/>
          <p:cNvSpPr txBox="1">
            <a:spLocks/>
          </p:cNvSpPr>
          <p:nvPr/>
        </p:nvSpPr>
        <p:spPr>
          <a:xfrm>
            <a:off x="827584" y="2549604"/>
            <a:ext cx="2128352" cy="303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 қызметтер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flipV="1">
            <a:off x="1621429" y="2217462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/>
          <p:nvPr/>
        </p:nvCxnSpPr>
        <p:spPr>
          <a:xfrm flipV="1">
            <a:off x="971600" y="2645618"/>
            <a:ext cx="2532898" cy="284140"/>
          </a:xfrm>
          <a:prstGeom prst="bentConnector3">
            <a:avLst>
              <a:gd name="adj1" fmla="val 8017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оединительная линия уступом 82"/>
          <p:cNvCxnSpPr/>
          <p:nvPr/>
        </p:nvCxnSpPr>
        <p:spPr>
          <a:xfrm flipV="1">
            <a:off x="395536" y="3000300"/>
            <a:ext cx="2952581" cy="249512"/>
          </a:xfrm>
          <a:prstGeom prst="bentConnector3">
            <a:avLst>
              <a:gd name="adj1" fmla="val 8512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Подзаголовок 41"/>
          <p:cNvSpPr txBox="1">
            <a:spLocks/>
          </p:cNvSpPr>
          <p:nvPr/>
        </p:nvSpPr>
        <p:spPr>
          <a:xfrm>
            <a:off x="371033" y="2929758"/>
            <a:ext cx="2538993" cy="320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сөндіргіштерді толтыру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9" name="Соединительная линия уступом 88"/>
          <p:cNvCxnSpPr/>
          <p:nvPr/>
        </p:nvCxnSpPr>
        <p:spPr>
          <a:xfrm>
            <a:off x="403920" y="3861048"/>
            <a:ext cx="2911219" cy="216024"/>
          </a:xfrm>
          <a:prstGeom prst="bentConnector3">
            <a:avLst>
              <a:gd name="adj1" fmla="val 8422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одзаголовок 41"/>
          <p:cNvSpPr txBox="1">
            <a:spLocks/>
          </p:cNvSpPr>
          <p:nvPr/>
        </p:nvSpPr>
        <p:spPr>
          <a:xfrm>
            <a:off x="403921" y="3299876"/>
            <a:ext cx="2283486" cy="417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Жылыту жүйесін жуу және кептіру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Соединительная линия уступом 102"/>
          <p:cNvCxnSpPr/>
          <p:nvPr/>
        </p:nvCxnSpPr>
        <p:spPr>
          <a:xfrm>
            <a:off x="403920" y="4365104"/>
            <a:ext cx="3055235" cy="216024"/>
          </a:xfrm>
          <a:prstGeom prst="bentConnector3">
            <a:avLst>
              <a:gd name="adj1" fmla="val 8082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>
            <a:off x="971600" y="4933675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Подзаголовок 41"/>
          <p:cNvSpPr txBox="1">
            <a:spLocks/>
          </p:cNvSpPr>
          <p:nvPr/>
        </p:nvSpPr>
        <p:spPr>
          <a:xfrm>
            <a:off x="0" y="3861048"/>
            <a:ext cx="334786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Жерге тұйықтау құрылғыларының кедергісін өлшеу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одзаголовок 41"/>
          <p:cNvSpPr txBox="1">
            <a:spLocks/>
          </p:cNvSpPr>
          <p:nvPr/>
        </p:nvSpPr>
        <p:spPr>
          <a:xfrm>
            <a:off x="1475656" y="2132856"/>
            <a:ext cx="1951332" cy="307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Ағымдағы жөндеу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5700680" y="2202568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Соединительная линия уступом 117"/>
          <p:cNvCxnSpPr/>
          <p:nvPr/>
        </p:nvCxnSpPr>
        <p:spPr>
          <a:xfrm>
            <a:off x="6359837" y="2980012"/>
            <a:ext cx="2597582" cy="269800"/>
          </a:xfrm>
          <a:prstGeom prst="bentConnector3">
            <a:avLst>
              <a:gd name="adj1" fmla="val 15849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Соединительная линия уступом 120"/>
          <p:cNvCxnSpPr/>
          <p:nvPr/>
        </p:nvCxnSpPr>
        <p:spPr>
          <a:xfrm flipV="1">
            <a:off x="6518132" y="3861048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Соединительная линия уступом 131"/>
          <p:cNvCxnSpPr/>
          <p:nvPr/>
        </p:nvCxnSpPr>
        <p:spPr>
          <a:xfrm flipV="1">
            <a:off x="6189412" y="4434034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5835038" y="4876237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158770" y="2068099"/>
            <a:ext cx="2733710" cy="280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 сараптау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Подзаголовок 41"/>
          <p:cNvSpPr txBox="1">
            <a:spLocks/>
          </p:cNvSpPr>
          <p:nvPr/>
        </p:nvSpPr>
        <p:spPr>
          <a:xfrm>
            <a:off x="6372200" y="3356992"/>
            <a:ext cx="2671412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Ғимараттың дезинфекциясы және дератизациясы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Подзаголовок 41"/>
          <p:cNvSpPr txBox="1">
            <a:spLocks/>
          </p:cNvSpPr>
          <p:nvPr/>
        </p:nvSpPr>
        <p:spPr>
          <a:xfrm>
            <a:off x="6804248" y="2924944"/>
            <a:ext cx="2184236" cy="282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Есептегіштерді тексеру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Подзаголовок 41"/>
          <p:cNvSpPr txBox="1">
            <a:spLocks/>
          </p:cNvSpPr>
          <p:nvPr/>
        </p:nvSpPr>
        <p:spPr>
          <a:xfrm>
            <a:off x="6732240" y="4005064"/>
            <a:ext cx="2503559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сөндіру қызметі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451869" y="4365104"/>
            <a:ext cx="269213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 тұрмыстық қалдықтарды жою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 СІЗ НЕМЕСЕ СІЗДІҢ БАЛАНЫЗ  КӨКШЕТАУ ҚАЛАСЫНЫНЫҢ БІЛІМ БЕРУ ҰЙЫМДАРЫНДА ЗАҢҒА ҚАЙШЫ ӘРЕКЕТТЕРГЕ ТАП БОЛСА, КЕЛЕСІ ТЕЛЕФОНДАРҒА ХАБАРЛАСЫҢЫЗ: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77-29-30,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7784952453</a:t>
            </a:r>
            <a:endParaRPr lang="kk-KZ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226" y="2147280"/>
            <a:ext cx="3030311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2" name="Соединительная линия уступом 141"/>
          <p:cNvCxnSpPr/>
          <p:nvPr/>
        </p:nvCxnSpPr>
        <p:spPr>
          <a:xfrm>
            <a:off x="1388122" y="5290520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Соединительная линия уступом 142"/>
          <p:cNvCxnSpPr/>
          <p:nvPr/>
        </p:nvCxnSpPr>
        <p:spPr>
          <a:xfrm flipV="1">
            <a:off x="5364088" y="5285382"/>
            <a:ext cx="3264611" cy="231851"/>
          </a:xfrm>
          <a:prstGeom prst="bentConnector3">
            <a:avLst>
              <a:gd name="adj1" fmla="val 1488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Подзаголовок 41"/>
          <p:cNvSpPr txBox="1">
            <a:spLocks/>
          </p:cNvSpPr>
          <p:nvPr/>
        </p:nvSpPr>
        <p:spPr>
          <a:xfrm>
            <a:off x="6588224" y="4933675"/>
            <a:ext cx="2304256" cy="295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 көрсету 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Подзаголовок 41"/>
          <p:cNvSpPr txBox="1">
            <a:spLocks/>
          </p:cNvSpPr>
          <p:nvPr/>
        </p:nvSpPr>
        <p:spPr>
          <a:xfrm>
            <a:off x="1300833" y="4992777"/>
            <a:ext cx="2191047" cy="3084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Картриджді толтыру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Рисунок 3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1357321" cy="10001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20278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«Мини-центр «Ш</a:t>
            </a:r>
            <a:r>
              <a:rPr lang="kk-KZ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ұғыла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«Мини-центр «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l"/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Ж.Сайна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26А </a:t>
            </a:r>
          </a:p>
          <a:p>
            <a:pPr algn="l"/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 smtClean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12776"/>
            <a:ext cx="3588773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151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4077072"/>
            <a:ext cx="2788854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Вода, тепло, электроэнергия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flipV="1">
            <a:off x="899592" y="2681747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>
            <a:off x="467544" y="4725144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одзаголовок 41"/>
          <p:cNvSpPr txBox="1">
            <a:spLocks/>
          </p:cNvSpPr>
          <p:nvPr/>
        </p:nvSpPr>
        <p:spPr>
          <a:xfrm>
            <a:off x="543358" y="2276872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6046408" y="2612738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021145" y="4653136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590818" y="2420888"/>
            <a:ext cx="2157646" cy="300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связи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451869" y="4221088"/>
            <a:ext cx="2505549" cy="333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нтернет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77-29-30,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7784952453</a:t>
            </a:r>
            <a:endParaRPr lang="kk-KZ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Подзаголовок 41"/>
          <p:cNvSpPr txBox="1">
            <a:spLocks/>
          </p:cNvSpPr>
          <p:nvPr/>
        </p:nvSpPr>
        <p:spPr>
          <a:xfrm>
            <a:off x="5087683" y="1412776"/>
            <a:ext cx="3588773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152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1357321" cy="92869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417518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Инфографиканы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шағын-орталығы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әзірледі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500825" y="285728"/>
            <a:ext cx="2196209" cy="928694"/>
          </a:xfrm>
        </p:spPr>
        <p:txBody>
          <a:bodyPr>
            <a:normAutofit fontScale="70000" lnSpcReduction="20000"/>
          </a:bodyPr>
          <a:lstStyle/>
          <a:p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шағын-орталығы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Ж.Сайна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көшесі,26А</a:t>
            </a:r>
          </a:p>
          <a:p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8.00-18.30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00" b="1" dirty="0" smtClean="0">
              <a:solidFill>
                <a:srgbClr val="002060"/>
              </a:solidFill>
            </a:endParaRPr>
          </a:p>
          <a:p>
            <a:pPr algn="l"/>
            <a:endParaRPr lang="ru-RU" sz="1000" b="1" dirty="0" smtClean="0">
              <a:solidFill>
                <a:srgbClr val="002060"/>
              </a:solidFill>
            </a:endParaRPr>
          </a:p>
          <a:p>
            <a:pPr algn="l"/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бала бақшаларға бюджеттен бөлінеді</a:t>
            </a:r>
            <a:endPara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467545" y="1412776"/>
            <a:ext cx="4320480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151 </a:t>
            </a:r>
            <a:r>
              <a:rPr lang="kk-K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СПЕЦИФИКАСЫ БОЙЫНША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4077072"/>
            <a:ext cx="2973556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Су, жылу, электр энергиясы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flipV="1">
            <a:off x="899592" y="2681747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>
            <a:off x="467544" y="4725144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одзаголовок 41"/>
          <p:cNvSpPr txBox="1">
            <a:spLocks/>
          </p:cNvSpPr>
          <p:nvPr/>
        </p:nvSpPr>
        <p:spPr>
          <a:xfrm>
            <a:off x="543358" y="2276872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қызметтер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6046408" y="2612738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021145" y="4653136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590818" y="2204864"/>
            <a:ext cx="2229654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 қызметтері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660232" y="2204864"/>
            <a:ext cx="2016224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451869" y="4221088"/>
            <a:ext cx="2505549" cy="333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Ғаламтор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 СІЗ НЕМЕСЕ СІЗДІҢ БАЛАНЫЗ  КӨКШЕТАУ ҚАЛАСЫНЫНЫҢ БІЛІМ БЕРУ ҰЙЫМДАРЫНДА ЗАҢҒА ҚАЙШЫ ӘРЕКЕТТЕРГЕ ТАП БОЛСА, КЕЛЕСІ ТЕЛЕФОНДАРҒА </a:t>
            </a:r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ХАБАРЛАСЫҢЫЗ: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77-29-30,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7784952453</a:t>
            </a:r>
            <a:endParaRPr lang="kk-KZ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Подзаголовок 41"/>
          <p:cNvSpPr txBox="1">
            <a:spLocks/>
          </p:cNvSpPr>
          <p:nvPr/>
        </p:nvSpPr>
        <p:spPr>
          <a:xfrm>
            <a:off x="5087683" y="1412776"/>
            <a:ext cx="3588773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152 </a:t>
            </a:r>
            <a:r>
              <a:rPr lang="kk-K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СПЕЦИФИКАСЫ БОЙЫНША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1357321" cy="92869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210452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«Мини-центр «Ш</a:t>
            </a:r>
            <a:r>
              <a:rPr lang="kk-KZ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ұғыла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«Мини-центр «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l"/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Ж.Сайна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26А </a:t>
            </a:r>
          </a:p>
          <a:p>
            <a:pPr algn="l"/>
            <a:r>
              <a:rPr lang="en-US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 smtClean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12776"/>
            <a:ext cx="7261181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149 СПЕЦИФИКЕ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3140968"/>
            <a:ext cx="2788854" cy="11159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Моющие и хозяйственные средства (мыло, стиральный порошок, средство для чистки унитазов и т.д.)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Соединительная линия уступом 103"/>
          <p:cNvCxnSpPr/>
          <p:nvPr/>
        </p:nvCxnSpPr>
        <p:spPr>
          <a:xfrm>
            <a:off x="467544" y="4581128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одзаголовок 41"/>
          <p:cNvSpPr txBox="1">
            <a:spLocks/>
          </p:cNvSpPr>
          <p:nvPr/>
        </p:nvSpPr>
        <p:spPr>
          <a:xfrm>
            <a:off x="687374" y="1916832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Подписка 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(газеты, журналы)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5765318" y="2385815"/>
            <a:ext cx="3240120" cy="252295"/>
          </a:xfrm>
          <a:prstGeom prst="bentConnector3">
            <a:avLst>
              <a:gd name="adj1" fmla="val 1756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012160" y="4516197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329682" y="1752932"/>
            <a:ext cx="2814318" cy="968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Канцелярские товары (бумага, табеля, меню раскладки и т.д.)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248037" y="3395955"/>
            <a:ext cx="2895963" cy="897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 материалы (краска, эмульсия, шпатлевка, песок, цемент и т.д.)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77-29-30,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7784952453</a:t>
            </a:r>
            <a:endParaRPr lang="kk-KZ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1" name="Соединительная линия уступом 20"/>
          <p:cNvCxnSpPr/>
          <p:nvPr/>
        </p:nvCxnSpPr>
        <p:spPr>
          <a:xfrm>
            <a:off x="860309" y="5077691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дзаголовок 41"/>
          <p:cNvSpPr txBox="1">
            <a:spLocks/>
          </p:cNvSpPr>
          <p:nvPr/>
        </p:nvSpPr>
        <p:spPr>
          <a:xfrm>
            <a:off x="695758" y="4681366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Рассада</a:t>
            </a:r>
          </a:p>
        </p:txBody>
      </p:sp>
      <p:cxnSp>
        <p:nvCxnSpPr>
          <p:cNvPr id="23" name="Соединительная линия уступом 22"/>
          <p:cNvCxnSpPr/>
          <p:nvPr/>
        </p:nvCxnSpPr>
        <p:spPr>
          <a:xfrm flipV="1">
            <a:off x="5796136" y="5102069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дзаголовок 41"/>
          <p:cNvSpPr txBox="1">
            <a:spLocks/>
          </p:cNvSpPr>
          <p:nvPr/>
        </p:nvSpPr>
        <p:spPr>
          <a:xfrm>
            <a:off x="6156176" y="4753374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Кухонная посуда</a:t>
            </a:r>
          </a:p>
        </p:txBody>
      </p:sp>
      <p:sp>
        <p:nvSpPr>
          <p:cNvPr id="25" name="Подзаголовок 41"/>
          <p:cNvSpPr txBox="1">
            <a:spLocks/>
          </p:cNvSpPr>
          <p:nvPr/>
        </p:nvSpPr>
        <p:spPr>
          <a:xfrm>
            <a:off x="543358" y="2698632"/>
            <a:ext cx="2372458" cy="442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Пастельное белье</a:t>
            </a:r>
          </a:p>
        </p:txBody>
      </p:sp>
      <p:cxnSp>
        <p:nvCxnSpPr>
          <p:cNvPr id="26" name="Соединительная линия уступом 25"/>
          <p:cNvCxnSpPr/>
          <p:nvPr/>
        </p:nvCxnSpPr>
        <p:spPr>
          <a:xfrm flipV="1">
            <a:off x="757333" y="2852936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 flipV="1">
            <a:off x="899592" y="2348880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6329682" y="3137446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дзаголовок 41"/>
          <p:cNvSpPr txBox="1">
            <a:spLocks/>
          </p:cNvSpPr>
          <p:nvPr/>
        </p:nvSpPr>
        <p:spPr>
          <a:xfrm>
            <a:off x="6577302" y="2767769"/>
            <a:ext cx="2719098" cy="733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бытовой техники</a:t>
            </a:r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1357321" cy="92869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326325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3275856" y="2204864"/>
            <a:ext cx="2972181" cy="2952328"/>
          </a:xfrm>
          <a:prstGeom prst="ellipse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Инфографиканы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шағын-орталығы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әзірледі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286512" y="214290"/>
            <a:ext cx="2553399" cy="1124745"/>
          </a:xfrm>
        </p:spPr>
        <p:txBody>
          <a:bodyPr>
            <a:normAutofit/>
          </a:bodyPr>
          <a:lstStyle/>
          <a:p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әкімдігі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жанындағы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шағын-орталығы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Ж.Сайна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көшесі,26А</a:t>
            </a:r>
          </a:p>
          <a:p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8.00-18.30</a:t>
            </a:r>
            <a:b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бала бақшаларға бюджеттен бөлінеді</a:t>
            </a:r>
            <a:endParaRPr lang="ru-RU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дзаголовок 41"/>
          <p:cNvSpPr txBox="1">
            <a:spLocks/>
          </p:cNvSpPr>
          <p:nvPr/>
        </p:nvSpPr>
        <p:spPr>
          <a:xfrm>
            <a:off x="1199251" y="1412776"/>
            <a:ext cx="7261181" cy="404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149 </a:t>
            </a:r>
            <a:r>
              <a:rPr lang="kk-K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СПЕЦИФИКАСЫ БОЙЫНША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3356992"/>
            <a:ext cx="2757532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 және тұрмыстық құралдар (сабын, кір жуғыш зат, дәретхана жуғыш заттар және т.б.)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Соединительная линия уступом 103"/>
          <p:cNvCxnSpPr/>
          <p:nvPr/>
        </p:nvCxnSpPr>
        <p:spPr>
          <a:xfrm>
            <a:off x="467544" y="4581128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одзаголовок 41"/>
          <p:cNvSpPr txBox="1">
            <a:spLocks/>
          </p:cNvSpPr>
          <p:nvPr/>
        </p:nvSpPr>
        <p:spPr>
          <a:xfrm>
            <a:off x="0" y="1916832"/>
            <a:ext cx="305983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Жазылым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(газеттер, журналдар)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4" name="Соединительная линия уступом 113"/>
          <p:cNvCxnSpPr/>
          <p:nvPr/>
        </p:nvCxnSpPr>
        <p:spPr>
          <a:xfrm>
            <a:off x="5765318" y="2385815"/>
            <a:ext cx="3240120" cy="252295"/>
          </a:xfrm>
          <a:prstGeom prst="bentConnector3">
            <a:avLst>
              <a:gd name="adj1" fmla="val 1756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flipV="1">
            <a:off x="6012160" y="4516197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дзаголовок 41"/>
          <p:cNvSpPr txBox="1">
            <a:spLocks/>
          </p:cNvSpPr>
          <p:nvPr/>
        </p:nvSpPr>
        <p:spPr>
          <a:xfrm>
            <a:off x="6329682" y="1752932"/>
            <a:ext cx="2814318" cy="968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Кеңсе тауарлары (қағаз, уақыт парағы, орналасу мәзірі және т.б.)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Подзаголовок 41"/>
          <p:cNvSpPr txBox="1">
            <a:spLocks/>
          </p:cNvSpPr>
          <p:nvPr/>
        </p:nvSpPr>
        <p:spPr>
          <a:xfrm>
            <a:off x="6248037" y="3501008"/>
            <a:ext cx="2895963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 материалдары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бояу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эмульсия,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майлы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құм,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т.б.)</a:t>
            </a: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 СІЗ НЕМЕСЕ СІЗДІҢ БАЛАНЫЗ  КӨКШЕТАУ ҚАЛАСЫНЫНЫҢ БІЛІМ БЕРУ ҰЙЫМДАРЫНДА ЗАҢҒА ҚАЙШЫ ӘРЕКЕТТЕРГЕ ТАП БОЛСА, КЕЛЕСІ ТЕЛЕФОНДАРҒА ХАБАРЛАСЫҢЫЗ:</a:t>
            </a:r>
          </a:p>
          <a:p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77-29-30,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7784952453</a:t>
            </a:r>
            <a:endParaRPr lang="kk-KZ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1" name="Объект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52" y="2165872"/>
            <a:ext cx="3087214" cy="303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1" name="Соединительная линия уступом 20"/>
          <p:cNvCxnSpPr/>
          <p:nvPr/>
        </p:nvCxnSpPr>
        <p:spPr>
          <a:xfrm>
            <a:off x="860309" y="5077691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дзаголовок 41"/>
          <p:cNvSpPr txBox="1">
            <a:spLocks/>
          </p:cNvSpPr>
          <p:nvPr/>
        </p:nvSpPr>
        <p:spPr>
          <a:xfrm>
            <a:off x="695758" y="4681366"/>
            <a:ext cx="2372458" cy="403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Көшет</a:t>
            </a:r>
          </a:p>
        </p:txBody>
      </p:sp>
      <p:cxnSp>
        <p:nvCxnSpPr>
          <p:cNvPr id="23" name="Соединительная линия уступом 22"/>
          <p:cNvCxnSpPr/>
          <p:nvPr/>
        </p:nvCxnSpPr>
        <p:spPr>
          <a:xfrm flipV="1">
            <a:off x="5796136" y="5102069"/>
            <a:ext cx="2439287" cy="280955"/>
          </a:xfrm>
          <a:prstGeom prst="bentConnector3">
            <a:avLst>
              <a:gd name="adj1" fmla="val 1531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дзаголовок 41"/>
          <p:cNvSpPr txBox="1">
            <a:spLocks/>
          </p:cNvSpPr>
          <p:nvPr/>
        </p:nvSpPr>
        <p:spPr>
          <a:xfrm>
            <a:off x="6156176" y="4753374"/>
            <a:ext cx="2880320" cy="331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 үй ыдыстары</a:t>
            </a:r>
          </a:p>
        </p:txBody>
      </p:sp>
      <p:sp>
        <p:nvSpPr>
          <p:cNvPr id="25" name="Подзаголовок 41"/>
          <p:cNvSpPr txBox="1">
            <a:spLocks/>
          </p:cNvSpPr>
          <p:nvPr/>
        </p:nvSpPr>
        <p:spPr>
          <a:xfrm>
            <a:off x="543358" y="2698632"/>
            <a:ext cx="2372458" cy="442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Төсек-орын тысы</a:t>
            </a:r>
          </a:p>
        </p:txBody>
      </p:sp>
      <p:cxnSp>
        <p:nvCxnSpPr>
          <p:cNvPr id="26" name="Соединительная линия уступом 25"/>
          <p:cNvCxnSpPr/>
          <p:nvPr/>
        </p:nvCxnSpPr>
        <p:spPr>
          <a:xfrm flipV="1">
            <a:off x="757333" y="2852936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 flipV="1">
            <a:off x="899592" y="2348880"/>
            <a:ext cx="2518523" cy="249513"/>
          </a:xfrm>
          <a:prstGeom prst="bentConnector3">
            <a:avLst>
              <a:gd name="adj1" fmla="val 8143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>
            <a:off x="6329682" y="3137446"/>
            <a:ext cx="2780136" cy="219546"/>
          </a:xfrm>
          <a:prstGeom prst="bentConnector3">
            <a:avLst>
              <a:gd name="adj1" fmla="val 1563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дзаголовок 41"/>
          <p:cNvSpPr txBox="1">
            <a:spLocks/>
          </p:cNvSpPr>
          <p:nvPr/>
        </p:nvSpPr>
        <p:spPr>
          <a:xfrm>
            <a:off x="6577302" y="2780927"/>
            <a:ext cx="2459194" cy="720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 техниканы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жөндеу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1357321" cy="92869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="" xmlns:p14="http://schemas.microsoft.com/office/powerpoint/2010/main" val="12971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83" y="37586"/>
            <a:ext cx="1369909" cy="1489729"/>
          </a:xfrm>
          <a:prstGeom prst="rect">
            <a:avLst/>
          </a:prstGeom>
        </p:spPr>
      </p:pic>
      <p:sp>
        <p:nvSpPr>
          <p:cNvPr id="41" name="Заголовок 40"/>
          <p:cNvSpPr>
            <a:spLocks noGrp="1"/>
          </p:cNvSpPr>
          <p:nvPr>
            <p:ph type="ctrTitle"/>
          </p:nvPr>
        </p:nvSpPr>
        <p:spPr>
          <a:xfrm>
            <a:off x="1587624" y="0"/>
            <a:ext cx="2120280" cy="1445172"/>
          </a:xfrm>
        </p:spPr>
        <p:txBody>
          <a:bodyPr>
            <a:normAutofit/>
          </a:bodyPr>
          <a:lstStyle/>
          <a:p>
            <a:pPr algn="l"/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№3 «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 г.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дзаголовок 41"/>
          <p:cNvSpPr>
            <a:spLocks noGrp="1"/>
          </p:cNvSpPr>
          <p:nvPr>
            <p:ph type="subTitle" idx="1"/>
          </p:nvPr>
        </p:nvSpPr>
        <p:spPr>
          <a:xfrm>
            <a:off x="6451869" y="332657"/>
            <a:ext cx="2245166" cy="792088"/>
          </a:xfrm>
        </p:spPr>
        <p:txBody>
          <a:bodyPr>
            <a:normAutofit/>
          </a:bodyPr>
          <a:lstStyle/>
          <a:p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«Детский сад №3 «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Ертөстік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  <a:b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ултица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Локомотивная, 3 </a:t>
            </a:r>
          </a:p>
          <a:p>
            <a:pPr algn="l"/>
            <a:r>
              <a:rPr lang="kk-KZ" sz="1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 – 18.30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48" name="Подзаголовок 41"/>
          <p:cNvSpPr txBox="1">
            <a:spLocks/>
          </p:cNvSpPr>
          <p:nvPr/>
        </p:nvSpPr>
        <p:spPr>
          <a:xfrm>
            <a:off x="3665344" y="1144925"/>
            <a:ext cx="224516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дзаголовок 41"/>
          <p:cNvSpPr txBox="1">
            <a:spLocks/>
          </p:cNvSpPr>
          <p:nvPr/>
        </p:nvSpPr>
        <p:spPr>
          <a:xfrm>
            <a:off x="3561760" y="1017993"/>
            <a:ext cx="2627651" cy="4596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ВСЕМ ДЕТСКИМ САДАМ</a:t>
            </a:r>
            <a:endParaRPr lang="ru-RU" sz="1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дзаголовок 41"/>
          <p:cNvSpPr txBox="1">
            <a:spLocks/>
          </p:cNvSpPr>
          <p:nvPr/>
        </p:nvSpPr>
        <p:spPr>
          <a:xfrm>
            <a:off x="158284" y="3717032"/>
            <a:ext cx="2788854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Водонагреватели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Соединительная линия уступом 103"/>
          <p:cNvCxnSpPr/>
          <p:nvPr/>
        </p:nvCxnSpPr>
        <p:spPr>
          <a:xfrm>
            <a:off x="157197" y="4178805"/>
            <a:ext cx="3135627" cy="223517"/>
          </a:xfrm>
          <a:prstGeom prst="bentConnector3">
            <a:avLst>
              <a:gd name="adj1" fmla="val 8569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одзаголовок 41"/>
          <p:cNvSpPr txBox="1">
            <a:spLocks/>
          </p:cNvSpPr>
          <p:nvPr/>
        </p:nvSpPr>
        <p:spPr>
          <a:xfrm>
            <a:off x="6797132" y="2412882"/>
            <a:ext cx="2001992" cy="315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Подзаголовок 41"/>
          <p:cNvSpPr txBox="1">
            <a:spLocks/>
          </p:cNvSpPr>
          <p:nvPr/>
        </p:nvSpPr>
        <p:spPr>
          <a:xfrm>
            <a:off x="871385" y="5589240"/>
            <a:ext cx="7825650" cy="974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ИЛИ ВАШИ ДЕТИ СТОЛКНУЛИСЬ В ОРГАНИЗАЦИЯХ ОБРАЗОВАНИЯ ГОРОДА КОКШЕТАУ С НЕПРАВОМЕРНЫМИ ДЕЙСТВИЯМИ, ЗВОНИТЕ ПО ТЕЛЕФОНУ:</a:t>
            </a:r>
          </a:p>
          <a:p>
            <a:r>
              <a:rPr lang="kk-KZ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32-92-86, +77051406073</a:t>
            </a:r>
          </a:p>
          <a:p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дзаголовок 41"/>
          <p:cNvSpPr txBox="1">
            <a:spLocks/>
          </p:cNvSpPr>
          <p:nvPr/>
        </p:nvSpPr>
        <p:spPr>
          <a:xfrm>
            <a:off x="6319650" y="3460154"/>
            <a:ext cx="2788854" cy="544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</a:t>
            </a:r>
          </a:p>
          <a:p>
            <a:r>
              <a:rPr lang="kk-KZ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(ринтеры)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950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2660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628</Words>
  <Application>Microsoft Office PowerPoint</Application>
  <PresentationFormat>Экран (4:3)</PresentationFormat>
  <Paragraphs>112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Инфографика подготовлена  ГККП «Мини-центр «Шұғыла» при акимате города Кокшетау 14 сентября 2018 г.</vt:lpstr>
      <vt:lpstr>Инфографиканы Көкшетау қаласы әкімдігі жанындағы «Шұғыла» шағын-орталығы әзірледі 14 сентября 2018 г.</vt:lpstr>
      <vt:lpstr>Инфографика подготовлена  ГККП «Мини-центр «Шұғыла» при акимате города Кокшетау 14 сентября 2018 г.</vt:lpstr>
      <vt:lpstr>Инфографиканы Көкшетау қаласы әкімдігі жанындағы «Шұғыла» шағын-орталығы әзірледі 14 сентября 2018 г.</vt:lpstr>
      <vt:lpstr>Инфографика подготовлена  ГККП «Мини-центр «Шұғыла» при акимате города Кокшетау 14 сентября 2018 г.</vt:lpstr>
      <vt:lpstr>Инфографиканы Көкшетау қаласы әкімдігі жанындағы «Шұғыла» шағын-орталығы әзірледі 14 сентября 2018 г.</vt:lpstr>
      <vt:lpstr>Инфографика подготовлена  ГККП «Детский сад №3 «Ертөстік» при акимате города Кокшетау 14 сентября 2018 г.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USER</cp:lastModifiedBy>
  <cp:revision>84</cp:revision>
  <dcterms:created xsi:type="dcterms:W3CDTF">2017-01-31T17:42:05Z</dcterms:created>
  <dcterms:modified xsi:type="dcterms:W3CDTF">2018-09-15T08:33:18Z</dcterms:modified>
</cp:coreProperties>
</file>